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1" r:id="rId10"/>
    <p:sldId id="269" r:id="rId11"/>
    <p:sldId id="264" r:id="rId12"/>
    <p:sldId id="266" r:id="rId13"/>
    <p:sldId id="267" r:id="rId14"/>
    <p:sldId id="265" r:id="rId15"/>
    <p:sldId id="268" r:id="rId16"/>
    <p:sldId id="26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98" d="100"/>
          <a:sy n="98" d="100"/>
        </p:scale>
        <p:origin x="76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55FFF18-C59F-4B5C-B624-1DB1A756977F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23AFCC9-2BE8-4086-B44B-CD11E374969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7 Lesson 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Home Front</a:t>
            </a:r>
          </a:p>
        </p:txBody>
      </p:sp>
    </p:spTree>
    <p:extLst>
      <p:ext uri="{BB962C8B-B14F-4D97-AF65-F5344CB8AC3E}">
        <p14:creationId xmlns:p14="http://schemas.microsoft.com/office/powerpoint/2010/main" val="17512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Propaganda Analysis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#1 -  Look at the Picture</a:t>
            </a:r>
          </a:p>
          <a:p>
            <a:endParaRPr lang="en-US" dirty="0"/>
          </a:p>
          <a:p>
            <a:r>
              <a:rPr lang="en-US" dirty="0" smtClean="0"/>
              <a:t>Step #2 - Answer the questions on the side of the slide</a:t>
            </a:r>
          </a:p>
          <a:p>
            <a:endParaRPr lang="en-US" dirty="0"/>
          </a:p>
          <a:p>
            <a:r>
              <a:rPr lang="en-US" dirty="0" smtClean="0"/>
              <a:t>Step #3 - Be sure to discuss with your partner/ group what you see</a:t>
            </a:r>
          </a:p>
          <a:p>
            <a:endParaRPr lang="en-US" dirty="0"/>
          </a:p>
          <a:p>
            <a:r>
              <a:rPr lang="en-US" dirty="0" smtClean="0"/>
              <a:t>Step #4 - Share out in class</a:t>
            </a:r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3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304798"/>
            <a:ext cx="4114800" cy="637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609600"/>
            <a:ext cx="4114800" cy="5943599"/>
          </a:xfrm>
        </p:spPr>
        <p:txBody>
          <a:bodyPr>
            <a:normAutofit fontScale="925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do you think the message means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01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4018"/>
            <a:ext cx="4191000" cy="638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609600"/>
            <a:ext cx="4159928" cy="5867400"/>
          </a:xfrm>
        </p:spPr>
        <p:txBody>
          <a:bodyPr>
            <a:normAutofit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9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1673"/>
            <a:ext cx="4311316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1643" y="640773"/>
            <a:ext cx="4191000" cy="57149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52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4073"/>
            <a:ext cx="4038600" cy="610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609600"/>
            <a:ext cx="4236128" cy="5715000"/>
          </a:xfrm>
        </p:spPr>
        <p:txBody>
          <a:bodyPr>
            <a:normAutofit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r>
              <a:rPr lang="en-US" dirty="0"/>
              <a:t>What 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7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4845177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7691" y="533400"/>
            <a:ext cx="4038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What do you see in the pic?</a:t>
            </a:r>
          </a:p>
          <a:p>
            <a:endParaRPr lang="en-US" dirty="0"/>
          </a:p>
          <a:p>
            <a:r>
              <a:rPr lang="en-US" dirty="0"/>
              <a:t>Who is the image appealing to?</a:t>
            </a:r>
          </a:p>
          <a:p>
            <a:endParaRPr lang="en-US" dirty="0"/>
          </a:p>
          <a:p>
            <a:r>
              <a:rPr lang="en-US" dirty="0"/>
              <a:t>What symbols do you see?</a:t>
            </a:r>
          </a:p>
          <a:p>
            <a:endParaRPr lang="en-US" dirty="0"/>
          </a:p>
          <a:p>
            <a:r>
              <a:rPr lang="en-US" dirty="0"/>
              <a:t>What do you think the message means?</a:t>
            </a:r>
          </a:p>
          <a:p>
            <a:endParaRPr lang="en-US" dirty="0"/>
          </a:p>
          <a:p>
            <a:r>
              <a:rPr lang="en-US" dirty="0"/>
              <a:t>How would this look today?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4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for readings </a:t>
            </a:r>
            <a:r>
              <a:rPr lang="en-US" dirty="0" err="1" smtClean="0"/>
              <a:t>pg</a:t>
            </a:r>
            <a:r>
              <a:rPr lang="en-US" smtClean="0"/>
              <a:t> 192-193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719070"/>
            <a:ext cx="4236128" cy="4910329"/>
          </a:xfrm>
        </p:spPr>
        <p:txBody>
          <a:bodyPr/>
          <a:lstStyle/>
          <a:p>
            <a:r>
              <a:rPr lang="en-US" b="1" u="sng" dirty="0" smtClean="0"/>
              <a:t>Section: Volunteers and Conscripts</a:t>
            </a:r>
          </a:p>
          <a:p>
            <a:endParaRPr lang="en-US" dirty="0"/>
          </a:p>
          <a:p>
            <a:r>
              <a:rPr lang="en-US" sz="2400" dirty="0" smtClean="0"/>
              <a:t>Create 2 word webs describing “Volunteers &amp; Conscripts”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88592"/>
            <a:ext cx="4419600" cy="4864608"/>
          </a:xfrm>
        </p:spPr>
        <p:txBody>
          <a:bodyPr/>
          <a:lstStyle/>
          <a:p>
            <a:r>
              <a:rPr lang="en-US" b="1" u="sng" dirty="0" smtClean="0"/>
              <a:t>Section:  Women Join the Military</a:t>
            </a:r>
          </a:p>
          <a:p>
            <a:endParaRPr lang="en-US" b="1" u="sng" dirty="0"/>
          </a:p>
          <a:p>
            <a:r>
              <a:rPr lang="en-US" sz="2400" dirty="0" smtClean="0"/>
              <a:t>“Which jobs did women fill in the Armed Forces?  Should they be allowed to fight?  Why/why not?”</a:t>
            </a:r>
          </a:p>
          <a:p>
            <a:endParaRPr lang="en-US" sz="2400" dirty="0"/>
          </a:p>
          <a:p>
            <a:r>
              <a:rPr lang="en-US" sz="2400" dirty="0" smtClean="0"/>
              <a:t>4-6 sentences response required to get the full points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228600" y="4513118"/>
            <a:ext cx="2060863" cy="1866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volunteers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254827" y="4852555"/>
            <a:ext cx="5334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02427" y="5531427"/>
            <a:ext cx="6858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788227" y="4533900"/>
            <a:ext cx="106680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60073" y="5607627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did Congress prepare country for war?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719070"/>
            <a:ext cx="4038600" cy="49865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Agencies were created to emphasize cooperation between Big Business and </a:t>
            </a:r>
            <a:r>
              <a:rPr lang="en-US" sz="2400" dirty="0" err="1" smtClean="0"/>
              <a:t>Govt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u="sng" dirty="0" smtClean="0"/>
              <a:t>War Industries Board </a:t>
            </a:r>
            <a:r>
              <a:rPr lang="en-US" sz="2400" dirty="0" smtClean="0"/>
              <a:t>(WIB)created to produce war materials</a:t>
            </a:r>
          </a:p>
          <a:p>
            <a:endParaRPr lang="en-US" sz="2400" dirty="0"/>
          </a:p>
          <a:p>
            <a:r>
              <a:rPr lang="en-US" sz="2400" dirty="0" smtClean="0"/>
              <a:t>Factories started pumping out war necessities</a:t>
            </a:r>
            <a:endParaRPr 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3" y="1841788"/>
            <a:ext cx="4504985" cy="46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01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did Congress prepare country for war?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19070"/>
            <a:ext cx="4159928" cy="4757929"/>
          </a:xfrm>
        </p:spPr>
        <p:txBody>
          <a:bodyPr>
            <a:normAutofit/>
          </a:bodyPr>
          <a:lstStyle/>
          <a:p>
            <a:r>
              <a:rPr lang="en-US" sz="2600" u="sng" dirty="0" smtClean="0"/>
              <a:t>The Food Administration </a:t>
            </a:r>
            <a:r>
              <a:rPr lang="en-US" sz="2600" dirty="0" smtClean="0"/>
              <a:t>created to increase food production….</a:t>
            </a:r>
          </a:p>
          <a:p>
            <a:endParaRPr lang="en-US" sz="2600" dirty="0"/>
          </a:p>
          <a:p>
            <a:r>
              <a:rPr lang="en-US" sz="2600" dirty="0" smtClean="0"/>
              <a:t>And decrease civilian consumption </a:t>
            </a:r>
          </a:p>
          <a:p>
            <a:endParaRPr lang="en-US" sz="2600" dirty="0"/>
          </a:p>
          <a:p>
            <a:r>
              <a:rPr lang="en-US" sz="2600" b="1" i="1" dirty="0" smtClean="0"/>
              <a:t>Victory Gardens </a:t>
            </a:r>
            <a:r>
              <a:rPr lang="en-US" sz="2600" dirty="0" smtClean="0"/>
              <a:t>were pushed</a:t>
            </a:r>
          </a:p>
          <a:p>
            <a:endParaRPr lang="en-US" sz="2600" dirty="0"/>
          </a:p>
          <a:p>
            <a:pPr marL="114300" indent="0">
              <a:buNone/>
            </a:pPr>
            <a:endParaRPr lang="en-US" sz="2600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91869"/>
            <a:ext cx="3352800" cy="526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did Congress prepare country for war?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719070"/>
            <a:ext cx="4083728" cy="4834129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Fuel Administration </a:t>
            </a:r>
            <a:r>
              <a:rPr lang="en-US" dirty="0" smtClean="0"/>
              <a:t>managed use of coal and oil</a:t>
            </a:r>
          </a:p>
          <a:p>
            <a:endParaRPr lang="en-US" dirty="0"/>
          </a:p>
          <a:p>
            <a:r>
              <a:rPr lang="en-US" dirty="0" smtClean="0"/>
              <a:t>Daylight savings time introduced</a:t>
            </a:r>
          </a:p>
          <a:p>
            <a:endParaRPr lang="en-US" dirty="0"/>
          </a:p>
          <a:p>
            <a:r>
              <a:rPr lang="en-US" dirty="0" smtClean="0"/>
              <a:t>Decreased work week for civilian factories and </a:t>
            </a:r>
            <a:r>
              <a:rPr lang="en-US" b="1" i="1" dirty="0" smtClean="0"/>
              <a:t>Heatless Monday</a:t>
            </a:r>
            <a:endParaRPr lang="en-US" b="1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4156364" cy="516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71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Turn and Talk Activity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710" y="2000523"/>
            <a:ext cx="4038600" cy="44074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Taxes were raised on people and corporations and war industry profits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TURN AND TALK</a:t>
            </a:r>
          </a:p>
          <a:p>
            <a:endParaRPr lang="en-US" dirty="0"/>
          </a:p>
          <a:p>
            <a:r>
              <a:rPr lang="en-US" dirty="0" smtClean="0"/>
              <a:t>“Do you think people would be willing to pay higher taxes to go to war today?”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3688672" cy="520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79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591" y="152400"/>
            <a:ext cx="8260672" cy="1039427"/>
          </a:xfrm>
        </p:spPr>
        <p:txBody>
          <a:bodyPr/>
          <a:lstStyle/>
          <a:p>
            <a:r>
              <a:rPr lang="en-US" dirty="0" smtClean="0"/>
              <a:t>War and the Workforce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55" y="1634836"/>
            <a:ext cx="4488872" cy="498652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Deals between unions and factories	</a:t>
            </a:r>
          </a:p>
          <a:p>
            <a:pPr lvl="1"/>
            <a:r>
              <a:rPr lang="en-US" sz="2000" dirty="0" smtClean="0"/>
              <a:t>8-hour days, higher pay, right to organize = no strikes</a:t>
            </a:r>
          </a:p>
          <a:p>
            <a:endParaRPr lang="en-US" dirty="0"/>
          </a:p>
          <a:p>
            <a:r>
              <a:rPr lang="en-US" dirty="0" smtClean="0"/>
              <a:t>Women start to take factory jobs – “proof they can do it”</a:t>
            </a:r>
          </a:p>
          <a:p>
            <a:endParaRPr lang="en-US" dirty="0" smtClean="0"/>
          </a:p>
          <a:p>
            <a:r>
              <a:rPr lang="en-US" b="1" i="1" u="sng" dirty="0" smtClean="0"/>
              <a:t>Great Migration </a:t>
            </a:r>
            <a:r>
              <a:rPr lang="en-US" dirty="0" smtClean="0"/>
              <a:t>for AA – better jobs/out of the south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76400"/>
            <a:ext cx="4038600" cy="4407408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261" y="1676400"/>
            <a:ext cx="4565073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9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the Committee of Public Opinion?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719070"/>
            <a:ext cx="4114800" cy="5062729"/>
          </a:xfrm>
        </p:spPr>
        <p:txBody>
          <a:bodyPr>
            <a:normAutofit/>
          </a:bodyPr>
          <a:lstStyle/>
          <a:p>
            <a:r>
              <a:rPr lang="en-US" dirty="0" smtClean="0"/>
              <a:t>Designed to “sell” the war effort to the people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Propaganda Posters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“four-minute speeches”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19070"/>
            <a:ext cx="4114800" cy="499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85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Civil rights and the Home front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719070"/>
            <a:ext cx="5410200" cy="491033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President Wilson suspicious of war critics</a:t>
            </a:r>
          </a:p>
          <a:p>
            <a:endParaRPr lang="en-US" dirty="0"/>
          </a:p>
          <a:p>
            <a:r>
              <a:rPr lang="en-US" u="sng" dirty="0"/>
              <a:t>Espionage Act of </a:t>
            </a:r>
            <a:r>
              <a:rPr lang="en-US" u="sng" dirty="0" smtClean="0"/>
              <a:t>1917</a:t>
            </a:r>
          </a:p>
          <a:p>
            <a:pPr lvl="1"/>
            <a:r>
              <a:rPr lang="en-US" dirty="0" smtClean="0"/>
              <a:t>(detect spies / mail censorship)</a:t>
            </a:r>
          </a:p>
          <a:p>
            <a:pPr lvl="1"/>
            <a:r>
              <a:rPr lang="en-US" dirty="0" err="1" smtClean="0"/>
              <a:t>Schenck</a:t>
            </a:r>
            <a:r>
              <a:rPr lang="en-US" dirty="0" smtClean="0"/>
              <a:t> vs. US (draft flyers)</a:t>
            </a:r>
          </a:p>
          <a:p>
            <a:endParaRPr lang="en-US" dirty="0"/>
          </a:p>
          <a:p>
            <a:r>
              <a:rPr lang="en-US" dirty="0" smtClean="0"/>
              <a:t> </a:t>
            </a:r>
            <a:r>
              <a:rPr lang="en-US" u="sng" dirty="0"/>
              <a:t>Sedition Act of </a:t>
            </a:r>
            <a:r>
              <a:rPr lang="en-US" u="sng" dirty="0" smtClean="0"/>
              <a:t>1918</a:t>
            </a:r>
            <a:r>
              <a:rPr lang="en-US" dirty="0" smtClean="0"/>
              <a:t> (disloyal + abusive language)</a:t>
            </a:r>
          </a:p>
          <a:p>
            <a:pPr lvl="1"/>
            <a:r>
              <a:rPr lang="en-US" dirty="0" smtClean="0"/>
              <a:t>Eugene Debs</a:t>
            </a:r>
          </a:p>
          <a:p>
            <a:pPr marL="411480" lvl="1" indent="0">
              <a:buNone/>
            </a:pPr>
            <a:endParaRPr lang="en-US" dirty="0" smtClean="0"/>
          </a:p>
          <a:p>
            <a:r>
              <a:rPr lang="en-US" dirty="0" smtClean="0"/>
              <a:t>Attacks on Socialism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0200"/>
            <a:ext cx="3314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 Activity – Graph Analysis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your groups – Turn to page 190 in the text</a:t>
            </a:r>
          </a:p>
          <a:p>
            <a:endParaRPr lang="en-US" dirty="0"/>
          </a:p>
          <a:p>
            <a:r>
              <a:rPr lang="en-US" dirty="0" smtClean="0"/>
              <a:t>As a group read and analyze the “Paying for World War I” graph</a:t>
            </a:r>
          </a:p>
          <a:p>
            <a:endParaRPr lang="en-US" dirty="0"/>
          </a:p>
          <a:p>
            <a:r>
              <a:rPr lang="en-US" dirty="0" smtClean="0"/>
              <a:t>Answer questions 1 &amp; 2 – We share out in 5 minutes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1502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4385</TotalTime>
  <Words>510</Words>
  <Application>Microsoft Office PowerPoint</Application>
  <PresentationFormat>On-screen Show (4:3)</PresentationFormat>
  <Paragraphs>118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Book Antiqua</vt:lpstr>
      <vt:lpstr>Century Gothic</vt:lpstr>
      <vt:lpstr>Apothecary</vt:lpstr>
      <vt:lpstr>The Home Front</vt:lpstr>
      <vt:lpstr>How did Congress prepare country for war?</vt:lpstr>
      <vt:lpstr>How did Congress prepare country for war?</vt:lpstr>
      <vt:lpstr>How did Congress prepare country for war?</vt:lpstr>
      <vt:lpstr>Turn and Talk Activity</vt:lpstr>
      <vt:lpstr>War and the Workforce</vt:lpstr>
      <vt:lpstr>What was the Committee of Public Opinion?</vt:lpstr>
      <vt:lpstr>Civil rights and the Home front</vt:lpstr>
      <vt:lpstr>Quick Activity – Graph Analysis</vt:lpstr>
      <vt:lpstr>Propaganda Analysis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for readings pg 192-193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Mcdonald, Damien L.</dc:creator>
  <cp:lastModifiedBy>Grace</cp:lastModifiedBy>
  <cp:revision>11</cp:revision>
  <dcterms:created xsi:type="dcterms:W3CDTF">2012-10-26T11:29:11Z</dcterms:created>
  <dcterms:modified xsi:type="dcterms:W3CDTF">2015-11-19T01:26:24Z</dcterms:modified>
</cp:coreProperties>
</file>